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1930400" cy="10668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8509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4" name=""/>
          <p:cNvSpPr/>
          <p:nvPr/>
        </p:nvSpPr>
        <p:spPr>
          <a:xfrm>
            <a:off x="1309522" y="584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5" name=""/>
          <p:cNvSpPr/>
          <p:nvPr/>
        </p:nvSpPr>
        <p:spPr>
          <a:xfrm>
            <a:off x="1303934" y="11176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6" name=""/>
          <p:cNvSpPr/>
          <p:nvPr/>
        </p:nvSpPr>
        <p:spPr>
          <a:xfrm>
            <a:off x="2034844" y="5842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sp>
        <p:nvSpPr>
          <p:cNvPr id="7" name=""/>
          <p:cNvSpPr/>
          <p:nvPr/>
        </p:nvSpPr>
        <p:spPr>
          <a:xfrm>
            <a:off x="2040432" y="11176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E</a:t>
            </a:r>
          </a:p>
        </p:txBody>
      </p:sp>
      <p:sp>
        <p:nvSpPr>
          <p:cNvPr id="8" name=""/>
          <p:cNvSpPr/>
          <p:nvPr/>
        </p:nvSpPr>
        <p:spPr>
          <a:xfrm>
            <a:off x="795934" y="723900"/>
            <a:ext cx="513588" cy="226059"/>
          </a:xfrm>
          <a:custGeom>
            <a:pathLst>
              <a:path w="513588" h="226059">
                <a:moveTo>
                  <a:pt x="0" y="226059"/>
                </a:moveTo>
                <a:cubicBezTo>
                  <a:pt x="93344" y="226059"/>
                  <a:pt x="162854" y="199044"/>
                  <a:pt x="231699" y="136007"/>
                </a:cubicBezTo>
                <a:lnTo>
                  <a:pt x="281888" y="90052"/>
                </a:lnTo>
                <a:cubicBezTo>
                  <a:pt x="350733" y="27015"/>
                  <a:pt x="420243" y="0"/>
                  <a:pt x="513588" y="0"/>
                </a:cubicBezTo>
              </a:path>
            </a:pathLst>
          </a:custGeom>
          <a:noFill/>
          <a:ln w="12700">
            <a:prstDash val="solid"/>
            <a:tailEnd type="triangle" w="med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9" name=""/>
          <p:cNvSpPr/>
          <p:nvPr/>
        </p:nvSpPr>
        <p:spPr>
          <a:xfrm>
            <a:off x="795934" y="1031240"/>
            <a:ext cx="508000" cy="226059"/>
          </a:xfrm>
          <a:custGeom>
            <a:pathLst>
              <a:path w="508000" h="226059">
                <a:moveTo>
                  <a:pt x="0" y="0"/>
                </a:moveTo>
                <a:cubicBezTo>
                  <a:pt x="93344" y="0"/>
                  <a:pt x="162544" y="27350"/>
                  <a:pt x="230665" y="91169"/>
                </a:cubicBezTo>
                <a:lnTo>
                  <a:pt x="277334" y="134890"/>
                </a:lnTo>
                <a:cubicBezTo>
                  <a:pt x="345455" y="198709"/>
                  <a:pt x="414655" y="226059"/>
                  <a:pt x="508000" y="226059"/>
                </a:cubicBezTo>
              </a:path>
            </a:pathLst>
          </a:custGeom>
          <a:noFill/>
          <a:ln w="12700">
            <a:prstDash val="solid"/>
            <a:tailEnd type="triangle" w="med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10" name=""/>
          <p:cNvCxnSpPr/>
          <p:nvPr/>
        </p:nvCxnSpPr>
        <p:spPr>
          <a:xfrm>
            <a:off x="1521256" y="683260"/>
            <a:ext cx="513588" cy="0"/>
          </a:xfrm>
          <a:prstGeom prst="line"/>
          <a:ln w="12700">
            <a:prstDash val="solid"/>
            <a:tailEnd type="triangle" w="med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1" name=""/>
          <p:cNvSpPr/>
          <p:nvPr/>
        </p:nvSpPr>
        <p:spPr>
          <a:xfrm>
            <a:off x="1521256" y="764540"/>
            <a:ext cx="519175" cy="452119"/>
          </a:xfrm>
          <a:custGeom>
            <a:pathLst>
              <a:path w="519175" h="452119">
                <a:moveTo>
                  <a:pt x="0" y="0"/>
                </a:moveTo>
                <a:cubicBezTo>
                  <a:pt x="93344" y="0"/>
                  <a:pt x="152854" y="34928"/>
                  <a:pt x="198365" y="116426"/>
                </a:cubicBezTo>
                <a:lnTo>
                  <a:pt x="320810" y="335693"/>
                </a:lnTo>
                <a:cubicBezTo>
                  <a:pt x="366321" y="417191"/>
                  <a:pt x="425831" y="452119"/>
                  <a:pt x="519175" y="452119"/>
                </a:cubicBezTo>
              </a:path>
            </a:pathLst>
          </a:custGeom>
          <a:noFill/>
          <a:ln w="12700">
            <a:prstDash val="solid"/>
            <a:tailEnd type="triangle" w="med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2" name=""/>
          <p:cNvSpPr/>
          <p:nvPr/>
        </p:nvSpPr>
        <p:spPr>
          <a:xfrm>
            <a:off x="1526844" y="764540"/>
            <a:ext cx="508000" cy="452119"/>
          </a:xfrm>
          <a:custGeom>
            <a:pathLst>
              <a:path w="508000" h="452119">
                <a:moveTo>
                  <a:pt x="0" y="452119"/>
                </a:moveTo>
                <a:cubicBezTo>
                  <a:pt x="93344" y="452119"/>
                  <a:pt x="152186" y="416826"/>
                  <a:pt x="196137" y="334476"/>
                </a:cubicBezTo>
                <a:lnTo>
                  <a:pt x="311862" y="117643"/>
                </a:lnTo>
                <a:cubicBezTo>
                  <a:pt x="355813" y="35293"/>
                  <a:pt x="414655" y="0"/>
                  <a:pt x="508000" y="0"/>
                </a:cubicBezTo>
              </a:path>
            </a:pathLst>
          </a:custGeom>
          <a:noFill/>
          <a:ln w="12700">
            <a:prstDash val="solid"/>
            <a:tailEnd type="triangle" w="med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13" name=""/>
          <p:cNvCxnSpPr/>
          <p:nvPr/>
        </p:nvCxnSpPr>
        <p:spPr>
          <a:xfrm>
            <a:off x="1526844" y="1297940"/>
            <a:ext cx="513588" cy="0"/>
          </a:xfrm>
          <a:prstGeom prst="line"/>
          <a:ln w="12700">
            <a:prstDash val="solid"/>
            <a:tailEnd type="triangle" w="med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