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_rels/presentation.xml.rels" ContentType="application/vnd.openxmlformats-package.relationship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_rels/.rels" ContentType="application/vnd.openxmlformats-package.relationshi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2192000" cy="6858000"/>
  <p:notesSz cx="7559675" cy="10691813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presProps" Target="presProps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080" cy="1144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n-US" sz="1800" spc="-1" strike="noStrike">
              <a:solidFill>
                <a:schemeClr val="dk1"/>
              </a:solidFill>
              <a:latin typeface="Poppins Light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n-US" sz="2800" spc="-1" strike="noStrike">
              <a:solidFill>
                <a:schemeClr val="dk1"/>
              </a:solidFill>
              <a:latin typeface="Poppins Light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n-US" sz="2800" spc="-1" strike="noStrike">
              <a:solidFill>
                <a:schemeClr val="dk1"/>
              </a:solidFill>
              <a:latin typeface="Poppins Light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080" cy="1144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n-US" sz="1800" spc="-1" strike="noStrike">
              <a:solidFill>
                <a:schemeClr val="dk1"/>
              </a:solidFill>
              <a:latin typeface="Poppins Light"/>
            </a:endParaRPr>
          </a:p>
        </p:txBody>
      </p:sp>
      <p:sp>
        <p:nvSpPr>
          <p:cNvPr id="13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n-US" sz="2800" spc="-1" strike="noStrike">
              <a:solidFill>
                <a:schemeClr val="dk1"/>
              </a:solidFill>
              <a:latin typeface="Poppins Light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080" cy="1144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n-US" sz="1800" spc="-1" strike="noStrike">
              <a:solidFill>
                <a:schemeClr val="dk1"/>
              </a:solidFill>
              <a:latin typeface="Poppins Light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n-US" sz="2800" spc="-1" strike="noStrike">
              <a:solidFill>
                <a:schemeClr val="dk1"/>
              </a:solidFill>
              <a:latin typeface="Poppins Light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n-US" sz="2800" spc="-1" strike="noStrike">
              <a:solidFill>
                <a:schemeClr val="dk1"/>
              </a:solidFill>
              <a:latin typeface="Poppins Light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080" cy="1144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n-US" sz="1800" spc="-1" strike="noStrike">
              <a:solidFill>
                <a:schemeClr val="dk1"/>
              </a:solidFill>
              <a:latin typeface="Poppins Light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Tx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080" cy="1144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n-US" sz="1800" spc="-1" strike="noStrike">
              <a:solidFill>
                <a:schemeClr val="dk1"/>
              </a:solidFill>
              <a:latin typeface="Poppins Light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n-US" sz="2800" spc="-1" strike="noStrike">
              <a:solidFill>
                <a:schemeClr val="dk1"/>
              </a:solidFill>
              <a:latin typeface="Poppins Light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n-US" sz="2800" spc="-1" strike="noStrike">
              <a:solidFill>
                <a:schemeClr val="dk1"/>
              </a:solidFill>
              <a:latin typeface="Poppins Light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n-US" sz="2800" spc="-1" strike="noStrike">
              <a:solidFill>
                <a:schemeClr val="dk1"/>
              </a:solidFill>
              <a:latin typeface="Poppins Light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080" cy="1144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n-US" sz="1800" spc="-1" strike="noStrike">
              <a:solidFill>
                <a:schemeClr val="dk1"/>
              </a:solidFill>
              <a:latin typeface="Poppins Light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n-US" sz="2800" spc="-1" strike="noStrike">
              <a:solidFill>
                <a:schemeClr val="dk1"/>
              </a:solidFill>
              <a:latin typeface="Poppins Light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n-US" sz="2800" spc="-1" strike="noStrike">
              <a:solidFill>
                <a:schemeClr val="dk1"/>
              </a:solidFill>
              <a:latin typeface="Poppins Light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n-US" sz="2800" spc="-1" strike="noStrike">
              <a:solidFill>
                <a:schemeClr val="dk1"/>
              </a:solidFill>
              <a:latin typeface="Poppins Light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080" cy="1144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n-US" sz="1800" spc="-1" strike="noStrike">
              <a:solidFill>
                <a:schemeClr val="dk1"/>
              </a:solidFill>
              <a:latin typeface="Poppins Light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n-US" sz="2800" spc="-1" strike="noStrike">
              <a:solidFill>
                <a:schemeClr val="dk1"/>
              </a:solidFill>
              <a:latin typeface="Poppins Light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n-US" sz="2800" spc="-1" strike="noStrike">
              <a:solidFill>
                <a:schemeClr val="dk1"/>
              </a:solidFill>
              <a:latin typeface="Poppins Light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n-US" sz="2800" spc="-1" strike="noStrike">
              <a:solidFill>
                <a:schemeClr val="dk1"/>
              </a:solidFill>
              <a:latin typeface="Poppins Light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chemeClr val="dk2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0" name="Group 1"/>
          <p:cNvGrpSpPr/>
          <p:nvPr/>
        </p:nvGrpSpPr>
        <p:grpSpPr>
          <a:xfrm>
            <a:off x="0" y="1440"/>
            <a:ext cx="12190680" cy="68400"/>
            <a:chOff x="0" y="1440"/>
            <a:chExt cx="12190680" cy="68400"/>
          </a:xfrm>
        </p:grpSpPr>
        <p:sp>
          <p:nvSpPr>
            <p:cNvPr id="1" name="Rectangle 2"/>
            <p:cNvSpPr/>
            <p:nvPr/>
          </p:nvSpPr>
          <p:spPr>
            <a:xfrm rot="16200000">
              <a:off x="331560" y="-330120"/>
              <a:ext cx="67320" cy="730440"/>
            </a:xfrm>
            <a:prstGeom prst="rect">
              <a:avLst/>
            </a:prstGeom>
            <a:solidFill>
              <a:srgbClr val="2453f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  <p:txBody>
            <a:bodyPr lIns="90000" rIns="90000" tIns="45000" bIns="45000" anchor="ctr">
              <a:noAutofit/>
            </a:bodyPr>
            <a:p>
              <a:pPr algn="ctr" defTabSz="914400">
                <a:lnSpc>
                  <a:spcPct val="100000"/>
                </a:lnSpc>
              </a:pPr>
              <a:endParaRPr b="0" lang="en-US" sz="1800" spc="-1" strike="noStrike">
                <a:solidFill>
                  <a:schemeClr val="lt1"/>
                </a:solidFill>
                <a:latin typeface="Poppins Light"/>
              </a:endParaRPr>
            </a:p>
          </p:txBody>
        </p:sp>
        <p:sp>
          <p:nvSpPr>
            <p:cNvPr id="2" name="Rectangle 3"/>
            <p:cNvSpPr/>
            <p:nvPr/>
          </p:nvSpPr>
          <p:spPr>
            <a:xfrm rot="16200000">
              <a:off x="4918680" y="-2979000"/>
              <a:ext cx="67320" cy="6031080"/>
            </a:xfrm>
            <a:prstGeom prst="rect">
              <a:avLst/>
            </a:prstGeom>
            <a:solidFill>
              <a:srgbClr val="30ba7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  <p:txBody>
            <a:bodyPr lIns="90000" rIns="90000" tIns="45000" bIns="45000" anchor="ctr">
              <a:noAutofit/>
            </a:bodyPr>
            <a:p>
              <a:pPr algn="ctr" defTabSz="914400">
                <a:lnSpc>
                  <a:spcPct val="100000"/>
                </a:lnSpc>
              </a:pPr>
              <a:endParaRPr b="0" lang="en-US" sz="1800" spc="-1" strike="noStrike">
                <a:solidFill>
                  <a:schemeClr val="lt1"/>
                </a:solidFill>
                <a:latin typeface="Poppins Light"/>
              </a:endParaRPr>
            </a:p>
          </p:txBody>
        </p:sp>
        <p:sp>
          <p:nvSpPr>
            <p:cNvPr id="3" name="Rectangle 4"/>
            <p:cNvSpPr/>
            <p:nvPr/>
          </p:nvSpPr>
          <p:spPr>
            <a:xfrm rot="16200000">
              <a:off x="8537400" y="-565200"/>
              <a:ext cx="67320" cy="1203480"/>
            </a:xfrm>
            <a:prstGeom prst="rect">
              <a:avLst/>
            </a:prstGeom>
            <a:solidFill>
              <a:srgbClr val="fe7c3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  <p:txBody>
            <a:bodyPr lIns="90000" rIns="90000" tIns="45000" bIns="45000" anchor="ctr">
              <a:noAutofit/>
            </a:bodyPr>
            <a:p>
              <a:pPr algn="ctr" defTabSz="914400">
                <a:lnSpc>
                  <a:spcPct val="100000"/>
                </a:lnSpc>
              </a:pPr>
              <a:endParaRPr b="0" lang="en-US" sz="1800" spc="-1" strike="noStrike">
                <a:solidFill>
                  <a:schemeClr val="lt1"/>
                </a:solidFill>
                <a:latin typeface="Poppins Light"/>
              </a:endParaRPr>
            </a:p>
          </p:txBody>
        </p:sp>
        <p:sp>
          <p:nvSpPr>
            <p:cNvPr id="4" name="Rectangle 5"/>
            <p:cNvSpPr/>
            <p:nvPr/>
          </p:nvSpPr>
          <p:spPr>
            <a:xfrm rot="16200000">
              <a:off x="10648800" y="-1471680"/>
              <a:ext cx="67320" cy="3016440"/>
            </a:xfrm>
            <a:prstGeom prst="rect">
              <a:avLst/>
            </a:prstGeom>
            <a:solidFill>
              <a:srgbClr val="0c322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  <p:txBody>
            <a:bodyPr lIns="90000" rIns="90000" tIns="45000" bIns="45000" anchor="ctr">
              <a:noAutofit/>
            </a:bodyPr>
            <a:p>
              <a:pPr algn="ctr" defTabSz="914400">
                <a:lnSpc>
                  <a:spcPct val="100000"/>
                </a:lnSpc>
              </a:pPr>
              <a:endParaRPr b="0" lang="en-US" sz="1800" spc="-1" strike="noStrike">
                <a:solidFill>
                  <a:schemeClr val="lt1"/>
                </a:solidFill>
                <a:latin typeface="Poppins Light"/>
              </a:endParaRPr>
            </a:p>
          </p:txBody>
        </p:sp>
        <p:sp>
          <p:nvSpPr>
            <p:cNvPr id="5" name="Rectangle 6"/>
            <p:cNvSpPr/>
            <p:nvPr/>
          </p:nvSpPr>
          <p:spPr>
            <a:xfrm rot="16200000">
              <a:off x="1299960" y="-565200"/>
              <a:ext cx="67320" cy="1203480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  <p:txBody>
            <a:bodyPr lIns="90000" rIns="90000" tIns="45000" bIns="45000" anchor="ctr">
              <a:noAutofit/>
            </a:bodyPr>
            <a:p>
              <a:pPr algn="ctr" defTabSz="914400">
                <a:lnSpc>
                  <a:spcPct val="100000"/>
                </a:lnSpc>
              </a:pPr>
              <a:endParaRPr b="0" lang="en-US" sz="1800" spc="-1" strike="noStrike">
                <a:solidFill>
                  <a:schemeClr val="lt1"/>
                </a:solidFill>
                <a:latin typeface="Poppins Light"/>
              </a:endParaRPr>
            </a:p>
          </p:txBody>
        </p:sp>
      </p:grpSp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080" cy="1144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r>
              <a:rPr b="0" lang="en-US" sz="4400" spc="-1" strike="noStrike">
                <a:solidFill>
                  <a:schemeClr val="dk1"/>
                </a:solidFill>
                <a:latin typeface="Poppins Light"/>
              </a:rPr>
              <a:t>Click to edit the title text format</a:t>
            </a:r>
            <a:endParaRPr b="0" lang="en-US" sz="4400" spc="-1" strike="noStrike">
              <a:solidFill>
                <a:schemeClr val="dk1"/>
              </a:solidFill>
              <a:latin typeface="Poppins Light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080" cy="18964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1111"/>
          </a:bodyPr>
          <a:p>
            <a:pPr marL="432000" indent="-324000">
              <a:lnSpc>
                <a:spcPct val="90000"/>
              </a:lnSpc>
              <a:spcBef>
                <a:spcPts val="1417"/>
              </a:spcBef>
              <a:buClr>
                <a:srgbClr val="ffffff"/>
              </a:buClr>
              <a:buSzPct val="45000"/>
              <a:buFont typeface="Wingdings" charset="2"/>
              <a:buChar char=""/>
            </a:pPr>
            <a:r>
              <a:rPr b="0" lang="en-US" sz="1800" spc="-1" strike="noStrike">
                <a:solidFill>
                  <a:schemeClr val="dk1"/>
                </a:solidFill>
                <a:latin typeface="Poppins Light"/>
              </a:rPr>
              <a:t>Click to edit the outline text format</a:t>
            </a:r>
            <a:endParaRPr b="0" lang="en-US" sz="1800" spc="-1" strike="noStrike">
              <a:solidFill>
                <a:schemeClr val="dk1"/>
              </a:solidFill>
              <a:latin typeface="Poppins Light"/>
            </a:endParaRPr>
          </a:p>
          <a:p>
            <a:pPr lvl="1" marL="864000" indent="-324000">
              <a:lnSpc>
                <a:spcPct val="90000"/>
              </a:lnSpc>
              <a:spcBef>
                <a:spcPts val="1134"/>
              </a:spcBef>
              <a:buClr>
                <a:srgbClr val="ffffff"/>
              </a:buClr>
              <a:buSzPct val="75000"/>
              <a:buFont typeface="Symbol" charset="2"/>
              <a:buChar char=""/>
            </a:pPr>
            <a:r>
              <a:rPr b="0" lang="en-US" sz="1800" spc="-1" strike="noStrike">
                <a:solidFill>
                  <a:schemeClr val="dk1"/>
                </a:solidFill>
                <a:latin typeface="Poppins Light"/>
              </a:rPr>
              <a:t>Second Outline Level</a:t>
            </a:r>
            <a:endParaRPr b="0" lang="en-US" sz="1800" spc="-1" strike="noStrike">
              <a:solidFill>
                <a:schemeClr val="dk1"/>
              </a:solidFill>
              <a:latin typeface="Poppins Light"/>
            </a:endParaRPr>
          </a:p>
          <a:p>
            <a:pPr lvl="2" marL="1296000" indent="-288000">
              <a:lnSpc>
                <a:spcPct val="90000"/>
              </a:lnSpc>
              <a:spcBef>
                <a:spcPts val="850"/>
              </a:spcBef>
              <a:buClr>
                <a:srgbClr val="ffffff"/>
              </a:buClr>
              <a:buSzPct val="45000"/>
              <a:buFont typeface="Wingdings" charset="2"/>
              <a:buChar char=""/>
            </a:pPr>
            <a:r>
              <a:rPr b="0" lang="en-US" sz="1800" spc="-1" strike="noStrike">
                <a:solidFill>
                  <a:schemeClr val="dk1"/>
                </a:solidFill>
                <a:latin typeface="Poppins Light"/>
              </a:rPr>
              <a:t>Third Outline Level</a:t>
            </a:r>
            <a:endParaRPr b="0" lang="en-US" sz="1800" spc="-1" strike="noStrike">
              <a:solidFill>
                <a:schemeClr val="dk1"/>
              </a:solidFill>
              <a:latin typeface="Poppins Light"/>
            </a:endParaRPr>
          </a:p>
          <a:p>
            <a:pPr lvl="3" marL="1728000" indent="-216000">
              <a:lnSpc>
                <a:spcPct val="90000"/>
              </a:lnSpc>
              <a:spcBef>
                <a:spcPts val="567"/>
              </a:spcBef>
              <a:buClr>
                <a:srgbClr val="ffffff"/>
              </a:buClr>
              <a:buSzPct val="75000"/>
              <a:buFont typeface="Symbol" charset="2"/>
              <a:buChar char=""/>
            </a:pPr>
            <a:r>
              <a:rPr b="0" lang="en-US" sz="1800" spc="-1" strike="noStrike">
                <a:solidFill>
                  <a:schemeClr val="dk1"/>
                </a:solidFill>
                <a:latin typeface="Poppins Light"/>
              </a:rPr>
              <a:t>Fourth Outline Level</a:t>
            </a:r>
            <a:endParaRPr b="0" lang="en-US" sz="1800" spc="-1" strike="noStrike">
              <a:solidFill>
                <a:schemeClr val="dk1"/>
              </a:solidFill>
              <a:latin typeface="Poppins Light"/>
            </a:endParaRPr>
          </a:p>
          <a:p>
            <a:pPr lvl="4" marL="2160000" indent="-216000">
              <a:lnSpc>
                <a:spcPct val="90000"/>
              </a:lnSpc>
              <a:spcBef>
                <a:spcPts val="283"/>
              </a:spcBef>
              <a:buClr>
                <a:srgbClr val="ffffff"/>
              </a:buClr>
              <a:buSzPct val="45000"/>
              <a:buFont typeface="Wingdings" charset="2"/>
              <a:buChar char=""/>
            </a:pPr>
            <a:r>
              <a:rPr b="0" lang="en-US" sz="1800" spc="-1" strike="noStrike">
                <a:solidFill>
                  <a:schemeClr val="dk1"/>
                </a:solidFill>
                <a:latin typeface="Poppins Light"/>
              </a:rPr>
              <a:t>Fifth Outline Level</a:t>
            </a:r>
            <a:endParaRPr b="0" lang="en-US" sz="1800" spc="-1" strike="noStrike">
              <a:solidFill>
                <a:schemeClr val="dk1"/>
              </a:solidFill>
              <a:latin typeface="Poppins Light"/>
            </a:endParaRPr>
          </a:p>
          <a:p>
            <a:pPr lvl="5" marL="2592000" indent="-216000">
              <a:lnSpc>
                <a:spcPct val="90000"/>
              </a:lnSpc>
              <a:spcBef>
                <a:spcPts val="283"/>
              </a:spcBef>
              <a:buClr>
                <a:srgbClr val="ffffff"/>
              </a:buClr>
              <a:buSzPct val="45000"/>
              <a:buFont typeface="Wingdings" charset="2"/>
              <a:buChar char=""/>
            </a:pPr>
            <a:r>
              <a:rPr b="0" lang="en-US" sz="1800" spc="-1" strike="noStrike">
                <a:solidFill>
                  <a:schemeClr val="dk1"/>
                </a:solidFill>
                <a:latin typeface="Poppins Light"/>
              </a:rPr>
              <a:t>Sixth Outline Level</a:t>
            </a:r>
            <a:endParaRPr b="0" lang="en-US" sz="1800" spc="-1" strike="noStrike">
              <a:solidFill>
                <a:schemeClr val="dk1"/>
              </a:solidFill>
              <a:latin typeface="Poppins Light"/>
            </a:endParaRPr>
          </a:p>
          <a:p>
            <a:pPr lvl="6" marL="3024000" indent="-216000">
              <a:lnSpc>
                <a:spcPct val="90000"/>
              </a:lnSpc>
              <a:spcBef>
                <a:spcPts val="283"/>
              </a:spcBef>
              <a:buClr>
                <a:srgbClr val="ffffff"/>
              </a:buClr>
              <a:buSzPct val="45000"/>
              <a:buFont typeface="Wingdings" charset="2"/>
              <a:buChar char=""/>
            </a:pPr>
            <a:r>
              <a:rPr b="0" lang="en-US" sz="1800" spc="-1" strike="noStrike">
                <a:solidFill>
                  <a:schemeClr val="dk1"/>
                </a:solidFill>
                <a:latin typeface="Poppins Light"/>
              </a:rPr>
              <a:t>Seventh Outline Level</a:t>
            </a:r>
            <a:endParaRPr b="0" lang="en-US" sz="1800" spc="-1" strike="noStrike">
              <a:solidFill>
                <a:schemeClr val="dk1"/>
              </a:solidFill>
              <a:latin typeface="Poppins Light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080" cy="18964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1111"/>
          </a:bodyPr>
          <a:p>
            <a:pPr marL="432000" indent="-324000">
              <a:lnSpc>
                <a:spcPct val="90000"/>
              </a:lnSpc>
              <a:spcBef>
                <a:spcPts val="1417"/>
              </a:spcBef>
              <a:buClr>
                <a:srgbClr val="ffffff"/>
              </a:buClr>
              <a:buSzPct val="45000"/>
              <a:buFont typeface="Wingdings" charset="2"/>
              <a:buChar char=""/>
            </a:pPr>
            <a:r>
              <a:rPr b="0" lang="en-US" sz="1800" spc="-1" strike="noStrike">
                <a:solidFill>
                  <a:schemeClr val="dk1"/>
                </a:solidFill>
                <a:latin typeface="Poppins Light"/>
              </a:rPr>
              <a:t>Click to edit the outline text format</a:t>
            </a:r>
            <a:endParaRPr b="0" lang="en-US" sz="1800" spc="-1" strike="noStrike">
              <a:solidFill>
                <a:schemeClr val="dk1"/>
              </a:solidFill>
              <a:latin typeface="Poppins Light"/>
            </a:endParaRPr>
          </a:p>
          <a:p>
            <a:pPr lvl="1" marL="864000" indent="-324000">
              <a:lnSpc>
                <a:spcPct val="90000"/>
              </a:lnSpc>
              <a:spcBef>
                <a:spcPts val="1134"/>
              </a:spcBef>
              <a:buClr>
                <a:srgbClr val="ffffff"/>
              </a:buClr>
              <a:buSzPct val="75000"/>
              <a:buFont typeface="Symbol" charset="2"/>
              <a:buChar char=""/>
            </a:pPr>
            <a:r>
              <a:rPr b="0" lang="en-US" sz="1800" spc="-1" strike="noStrike">
                <a:solidFill>
                  <a:schemeClr val="dk1"/>
                </a:solidFill>
                <a:latin typeface="Poppins Light"/>
              </a:rPr>
              <a:t>Second Outline Level</a:t>
            </a:r>
            <a:endParaRPr b="0" lang="en-US" sz="1800" spc="-1" strike="noStrike">
              <a:solidFill>
                <a:schemeClr val="dk1"/>
              </a:solidFill>
              <a:latin typeface="Poppins Light"/>
            </a:endParaRPr>
          </a:p>
          <a:p>
            <a:pPr lvl="2" marL="1296000" indent="-288000">
              <a:lnSpc>
                <a:spcPct val="90000"/>
              </a:lnSpc>
              <a:spcBef>
                <a:spcPts val="850"/>
              </a:spcBef>
              <a:buClr>
                <a:srgbClr val="ffffff"/>
              </a:buClr>
              <a:buSzPct val="45000"/>
              <a:buFont typeface="Wingdings" charset="2"/>
              <a:buChar char=""/>
            </a:pPr>
            <a:r>
              <a:rPr b="0" lang="en-US" sz="1800" spc="-1" strike="noStrike">
                <a:solidFill>
                  <a:schemeClr val="dk1"/>
                </a:solidFill>
                <a:latin typeface="Poppins Light"/>
              </a:rPr>
              <a:t>Third Outline Level</a:t>
            </a:r>
            <a:endParaRPr b="0" lang="en-US" sz="1800" spc="-1" strike="noStrike">
              <a:solidFill>
                <a:schemeClr val="dk1"/>
              </a:solidFill>
              <a:latin typeface="Poppins Light"/>
            </a:endParaRPr>
          </a:p>
          <a:p>
            <a:pPr lvl="3" marL="1728000" indent="-216000">
              <a:lnSpc>
                <a:spcPct val="90000"/>
              </a:lnSpc>
              <a:spcBef>
                <a:spcPts val="567"/>
              </a:spcBef>
              <a:buClr>
                <a:srgbClr val="ffffff"/>
              </a:buClr>
              <a:buSzPct val="75000"/>
              <a:buFont typeface="Symbol" charset="2"/>
              <a:buChar char=""/>
            </a:pPr>
            <a:r>
              <a:rPr b="0" lang="en-US" sz="1800" spc="-1" strike="noStrike">
                <a:solidFill>
                  <a:schemeClr val="dk1"/>
                </a:solidFill>
                <a:latin typeface="Poppins Light"/>
              </a:rPr>
              <a:t>Fourth Outline Level</a:t>
            </a:r>
            <a:endParaRPr b="0" lang="en-US" sz="1800" spc="-1" strike="noStrike">
              <a:solidFill>
                <a:schemeClr val="dk1"/>
              </a:solidFill>
              <a:latin typeface="Poppins Light"/>
            </a:endParaRPr>
          </a:p>
          <a:p>
            <a:pPr lvl="4" marL="2160000" indent="-216000">
              <a:lnSpc>
                <a:spcPct val="90000"/>
              </a:lnSpc>
              <a:spcBef>
                <a:spcPts val="283"/>
              </a:spcBef>
              <a:buClr>
                <a:srgbClr val="ffffff"/>
              </a:buClr>
              <a:buSzPct val="45000"/>
              <a:buFont typeface="Wingdings" charset="2"/>
              <a:buChar char=""/>
            </a:pPr>
            <a:r>
              <a:rPr b="0" lang="en-US" sz="1800" spc="-1" strike="noStrike">
                <a:solidFill>
                  <a:schemeClr val="dk1"/>
                </a:solidFill>
                <a:latin typeface="Poppins Light"/>
              </a:rPr>
              <a:t>Fifth Outline Level</a:t>
            </a:r>
            <a:endParaRPr b="0" lang="en-US" sz="1800" spc="-1" strike="noStrike">
              <a:solidFill>
                <a:schemeClr val="dk1"/>
              </a:solidFill>
              <a:latin typeface="Poppins Light"/>
            </a:endParaRPr>
          </a:p>
          <a:p>
            <a:pPr lvl="5" marL="2592000" indent="-216000">
              <a:lnSpc>
                <a:spcPct val="90000"/>
              </a:lnSpc>
              <a:spcBef>
                <a:spcPts val="283"/>
              </a:spcBef>
              <a:buClr>
                <a:srgbClr val="ffffff"/>
              </a:buClr>
              <a:buSzPct val="45000"/>
              <a:buFont typeface="Wingdings" charset="2"/>
              <a:buChar char=""/>
            </a:pPr>
            <a:r>
              <a:rPr b="0" lang="en-US" sz="1800" spc="-1" strike="noStrike">
                <a:solidFill>
                  <a:schemeClr val="dk1"/>
                </a:solidFill>
                <a:latin typeface="Poppins Light"/>
              </a:rPr>
              <a:t>Sixth Outline Level</a:t>
            </a:r>
            <a:endParaRPr b="0" lang="en-US" sz="1800" spc="-1" strike="noStrike">
              <a:solidFill>
                <a:schemeClr val="dk1"/>
              </a:solidFill>
              <a:latin typeface="Poppins Light"/>
            </a:endParaRPr>
          </a:p>
          <a:p>
            <a:pPr lvl="6" marL="3024000" indent="-216000">
              <a:lnSpc>
                <a:spcPct val="90000"/>
              </a:lnSpc>
              <a:spcBef>
                <a:spcPts val="283"/>
              </a:spcBef>
              <a:buClr>
                <a:srgbClr val="ffffff"/>
              </a:buClr>
              <a:buSzPct val="45000"/>
              <a:buFont typeface="Wingdings" charset="2"/>
              <a:buChar char=""/>
            </a:pPr>
            <a:r>
              <a:rPr b="0" lang="en-US" sz="1800" spc="-1" strike="noStrike">
                <a:solidFill>
                  <a:schemeClr val="dk1"/>
                </a:solidFill>
                <a:latin typeface="Poppins Light"/>
              </a:rPr>
              <a:t>Seventh Outline Level</a:t>
            </a:r>
            <a:endParaRPr b="0" lang="en-US" sz="1800" spc="-1" strike="noStrike">
              <a:solidFill>
                <a:schemeClr val="dk1"/>
              </a:solidFill>
              <a:latin typeface="Poppins Light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PlaceHolder 1"/>
          <p:cNvSpPr>
            <a:spLocks noGrp="1"/>
          </p:cNvSpPr>
          <p:nvPr>
            <p:ph/>
          </p:nvPr>
        </p:nvSpPr>
        <p:spPr>
          <a:xfrm>
            <a:off x="731880" y="2374560"/>
            <a:ext cx="8202600" cy="9219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b">
            <a:noAutofit/>
          </a:bodyPr>
          <a:p>
            <a:pPr indent="0" defTabSz="914400">
              <a:lnSpc>
                <a:spcPct val="70000"/>
              </a:lnSpc>
              <a:spcBef>
                <a:spcPts val="1001"/>
              </a:spcBef>
              <a:spcAft>
                <a:spcPts val="601"/>
              </a:spcAft>
              <a:buNone/>
              <a:tabLst>
                <a:tab algn="l" pos="0"/>
              </a:tabLst>
            </a:pPr>
            <a:r>
              <a:rPr b="0" lang="en-US" sz="3200" spc="-1" strike="noStrike">
                <a:solidFill>
                  <a:schemeClr val="lt1"/>
                </a:solidFill>
                <a:latin typeface="Poppins Medium"/>
              </a:rPr>
              <a:t>Bohus</a:t>
            </a:r>
            <a:endParaRPr b="0" lang="en-US" sz="3200" spc="-1" strike="noStrike">
              <a:solidFill>
                <a:schemeClr val="dk1"/>
              </a:solidFill>
              <a:latin typeface="Poppins Light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xmlns:r="http://schemas.openxmlformats.org/officeDocument/2006/relationships" name="SUSE Infinity">
  <a:themeElements>
    <a:clrScheme name="SUSE Infinity">
      <a:dk1>
        <a:srgbClr val="000000"/>
      </a:dk1>
      <a:lt1>
        <a:srgbClr val="ffffff"/>
      </a:lt1>
      <a:dk2>
        <a:srgbClr val="0c322c"/>
      </a:dk2>
      <a:lt2>
        <a:srgbClr val="efefef"/>
      </a:lt2>
      <a:accent1>
        <a:srgbClr val="30ba78"/>
      </a:accent1>
      <a:accent2>
        <a:srgbClr val="192072"/>
      </a:accent2>
      <a:accent3>
        <a:srgbClr val="2453ff"/>
      </a:accent3>
      <a:accent4>
        <a:srgbClr val="fe7c3f"/>
      </a:accent4>
      <a:accent5>
        <a:srgbClr val="90ebcd"/>
      </a:accent5>
      <a:accent6>
        <a:srgbClr val="a5a5a5"/>
      </a:accent6>
      <a:hlink>
        <a:srgbClr val="ed7d31"/>
      </a:hlink>
      <a:folHlink>
        <a:srgbClr val="ffa56f"/>
      </a:folHlink>
    </a:clrScheme>
    <a:fontScheme name="SUSE Infinity">
      <a:majorFont>
        <a:latin typeface="Poppins Medium" pitchFamily="0" charset="1"/>
        <a:ea typeface=""/>
        <a:cs typeface=""/>
      </a:majorFont>
      <a:minorFont>
        <a:latin typeface="Poppins Light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>SUSE Infinity</Template>
  <TotalTime>6527</TotalTime>
  <Application>LibreOfficeDev/24.8.0.0.alpha0$Windows_X86_64 LibreOffice_project/7cf4681c32e26ee8c35735896482ee13046da5ba</Application>
  <AppVersion>15.0000</AppVersion>
  <Words>657</Words>
  <Paragraphs>174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2023-01-19T00:32:55Z</dcterms:created>
  <dc:creator>Keith Miracle</dc:creator>
  <dc:description/>
  <dc:language>en-US</dc:language>
  <cp:lastModifiedBy/>
  <dcterms:modified xsi:type="dcterms:W3CDTF">2023-12-13T16:51:12Z</dcterms:modified>
  <cp:revision>81</cp:revision>
  <dc:subject/>
  <dc:title>PowerPoint Presentation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0x0101004E85C0C18C362341AC2F2BB5F0B2550A</vt:lpwstr>
  </property>
  <property fmtid="{D5CDD505-2E9C-101B-9397-08002B2CF9AE}" pid="3" name="HiddenSlides">
    <vt:i4>3</vt:i4>
  </property>
  <property fmtid="{D5CDD505-2E9C-101B-9397-08002B2CF9AE}" pid="4" name="Notes">
    <vt:i4>4</vt:i4>
  </property>
  <property fmtid="{D5CDD505-2E9C-101B-9397-08002B2CF9AE}" pid="5" name="PresentationFormat">
    <vt:lpwstr>Widescreen</vt:lpwstr>
  </property>
  <property fmtid="{D5CDD505-2E9C-101B-9397-08002B2CF9AE}" pid="6" name="Slides">
    <vt:i4>1</vt:i4>
  </property>
</Properties>
</file>